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61"/>
  </p:normalViewPr>
  <p:slideViewPr>
    <p:cSldViewPr snapToGrid="0">
      <p:cViewPr varScale="1">
        <p:scale>
          <a:sx n="114" d="100"/>
          <a:sy n="114" d="100"/>
        </p:scale>
        <p:origin x="57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1363F-45E0-85DC-2986-1DD8AFE7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26490B-C3DC-3D1D-8040-79E8C5AFE5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7F93A-FCA7-29B2-B615-94A3FDAD2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4F64-3A21-ED48-8266-F00C39CD658B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10FFFD-7175-1DCA-FCB2-E31E37ADD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21837-52AC-962E-6674-14D909A05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60A20-A0A9-C84E-A70D-8A8E6A4CF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693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59C0C-4CD0-3EF8-4970-4B3E4221C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92771E-90C5-FC11-2768-5F7D6D9F55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A79AA-EF25-0530-FFBD-57CA5C392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4F64-3A21-ED48-8266-F00C39CD658B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42B5E1-7A7A-3160-11F2-99B2C88E2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D6C57-9BFD-192E-E022-6822EE6DE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60A20-A0A9-C84E-A70D-8A8E6A4CF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558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10C0DA-C442-CB1E-5690-B51466EB71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DA487D-77A1-3621-22C6-0F270D5ADF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867A0-7913-501B-9145-806C88530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4F64-3A21-ED48-8266-F00C39CD658B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1CAC4-EBD1-E0A7-C662-650B8F3A4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F839A-C064-D5E0-54A8-452DA061C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60A20-A0A9-C84E-A70D-8A8E6A4CF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58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5AAE8-2DA7-3081-81C2-75BF9337E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DC878-F740-CF2D-6AF7-A9C849612C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E7828-9CA8-3B85-B211-8FD5B9F11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4F64-3A21-ED48-8266-F00C39CD658B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5B892B-AC85-2AAE-9F34-83B48302C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3BD5A-34CC-7AE3-05CA-F84B9CAC8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60A20-A0A9-C84E-A70D-8A8E6A4CF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083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1D38D-71A7-1E7C-700A-1AFA2CFAB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479DDC-378F-67C9-6B14-419EF46DFE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DBE56-8023-154B-14F0-004975A3C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4F64-3A21-ED48-8266-F00C39CD658B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716580-8D1B-EB98-45B3-C8D6AFE00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262E4-1180-FEA7-FF23-0892B4488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60A20-A0A9-C84E-A70D-8A8E6A4CF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659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1E5FF-F7D8-8FBA-0B45-A2427240B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37B22-4ACE-4134-BC0F-E1CFE5EB8C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92784C-E6B6-2763-17A5-F30BBAE667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0E6E9A-2E46-2E3A-3C98-1A64ABF28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4F64-3A21-ED48-8266-F00C39CD658B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7F514-C7C5-B55D-B5EB-28ECD2A6B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605F56-4F9B-6087-25E5-0EC958C7D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60A20-A0A9-C84E-A70D-8A8E6A4CF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49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5D1AB-6ADE-5B9C-AD68-9C59EAE8D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F5984-BBFC-E38E-7222-F36D660414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3D9DA-5F73-2C0F-05BC-6A0AED5374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25D332-A19D-F604-E2B6-59A93EB15D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108D61-2CA1-4764-7812-9059797A7E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F0EA9A-F2BC-95E1-67B5-6382FA3C3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4F64-3A21-ED48-8266-F00C39CD658B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86AF3F-FB9E-06A4-9B14-0369D1BCE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B7C750-5B53-657D-7FB7-536C280D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60A20-A0A9-C84E-A70D-8A8E6A4CF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99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BF459-178A-8547-8B86-051EC4CA1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20E82B-3EF1-34AA-C702-404051D0C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4F64-3A21-ED48-8266-F00C39CD658B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DE34FD-85D4-AB3A-C9C0-1A873BD33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5DFBE-AB1C-215A-D799-C87C0F22D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60A20-A0A9-C84E-A70D-8A8E6A4CF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6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53B508-AF92-6457-519F-08815B885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4F64-3A21-ED48-8266-F00C39CD658B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87673-8B99-00DE-25C8-2244E8676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F991E1-F517-DB06-6252-C825A752A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60A20-A0A9-C84E-A70D-8A8E6A4CF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435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CE4CD-D5E2-6B65-FBE8-50D1140D1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CC41D-D246-9811-1FB4-9D9DE2A25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C6978-5D39-C044-804A-B3FE49364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B84AE6-0196-701F-A3C8-7524EEF8B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4F64-3A21-ED48-8266-F00C39CD658B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94068-A720-1C48-7E0B-7103E8EA4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995963-3FB9-4C92-C81E-E4E7D41C1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60A20-A0A9-C84E-A70D-8A8E6A4CF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3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8EEBA-DB29-CDEA-2C9C-C5B0B9EF5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BD9968-9B2A-E821-5DB3-6192A190A0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487D11-FF2E-64FF-A1AE-0F58A1919F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979D4-F405-4B9E-CF5B-432AED185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64F64-3A21-ED48-8266-F00C39CD658B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BDC730-850E-887E-28CE-ECD46654B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3DBF10-03D4-7EAA-A66A-376CE652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60A20-A0A9-C84E-A70D-8A8E6A4CF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968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DD71EB-CD39-21DD-29E4-A8D168808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3C6F80-9427-BAD6-5F94-3815DD62F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411BE-2874-7213-94B4-4C5FFCE4FC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D64F64-3A21-ED48-8266-F00C39CD658B}" type="datetimeFigureOut">
              <a:rPr lang="en-US" smtClean="0"/>
              <a:t>12/16/24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E542D-1A89-1C9C-8914-05B9D58649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893EB-6C7F-5DA1-B90A-DC5909EED6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E760A20-A0A9-C84E-A70D-8A8E6A4CF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523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Social Issue in Commercialization in Sports Industry.mp4">
            <a:hlinkClick r:id="" action="ppaction://media"/>
            <a:extLst>
              <a:ext uri="{FF2B5EF4-FFF2-40B4-BE49-F238E27FC236}">
                <a16:creationId xmlns:a16="http://schemas.microsoft.com/office/drawing/2014/main" id="{B19B278C-FB69-2F9E-AB61-921CB753C4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3038"/>
            <a:ext cx="12192000" cy="651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2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Gezer, Atakan</dc:creator>
  <cp:lastModifiedBy>Gezer, Atakan</cp:lastModifiedBy>
  <cp:revision>1</cp:revision>
  <dcterms:created xsi:type="dcterms:W3CDTF">2024-12-16T10:05:58Z</dcterms:created>
  <dcterms:modified xsi:type="dcterms:W3CDTF">2024-12-16T10:07:09Z</dcterms:modified>
</cp:coreProperties>
</file>